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98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21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598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1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205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92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289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732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88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73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1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383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67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138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5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63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86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70BB38-ADE4-4229-BCF7-35162A4B87F7}" type="datetimeFigureOut">
              <a:rPr lang="en-CA" smtClean="0"/>
              <a:t>2019-11-28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52C4C7-542F-4345-B742-9E9BBD6B46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7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4BB1-9F36-462E-B3F5-3272A5002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NFC/RFID Controller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B0B0C-3051-466E-8E6A-A2EE882DB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By: Robert Dinh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CENG317-0NA</a:t>
            </a:r>
          </a:p>
          <a:p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2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6F9F-BC31-4DF5-8F9E-EA90FD9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70C7-CE4C-4A1C-AAD2-96C221A8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Contactless Payment with NFC has become popular over the last decade</a:t>
            </a:r>
          </a:p>
          <a:p>
            <a:r>
              <a:rPr lang="en-CA" dirty="0"/>
              <a:t>Introducing it to the Parts Crib will be more helpful and convenient for both staffs and students</a:t>
            </a:r>
          </a:p>
          <a:p>
            <a:r>
              <a:rPr lang="en-CA" dirty="0"/>
              <a:t>Parts Crib Interaction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Students select the items from the Android/Web Browser Application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Students arrive at the crib and tap their phones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Staff looks at their profile and grabs the requested items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On return, students tap their phone and the staff confirms if all items have been returned.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1026" name="Picture 2" descr="Image result for nfc symbol&quot;">
            <a:extLst>
              <a:ext uri="{FF2B5EF4-FFF2-40B4-BE49-F238E27FC236}">
                <a16:creationId xmlns:a16="http://schemas.microsoft.com/office/drawing/2014/main" id="{2E6DFAE7-F76D-48E2-B2FB-6AC0D9617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01" y="331622"/>
            <a:ext cx="2957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n532 adafruit&quot;">
            <a:extLst>
              <a:ext uri="{FF2B5EF4-FFF2-40B4-BE49-F238E27FC236}">
                <a16:creationId xmlns:a16="http://schemas.microsoft.com/office/drawing/2014/main" id="{8A69866A-412D-4EB1-8B96-9AAD1B70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2008">
            <a:off x="509315" y="625647"/>
            <a:ext cx="2561640" cy="112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5121-6480-4177-996E-DC135DBA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0021B07-606D-40D9-9A03-8C3BCFC30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658268"/>
              </p:ext>
            </p:extLst>
          </p:nvPr>
        </p:nvGraphicFramePr>
        <p:xfrm>
          <a:off x="1944231" y="3144079"/>
          <a:ext cx="9195546" cy="355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591">
                  <a:extLst>
                    <a:ext uri="{9D8B030D-6E8A-4147-A177-3AD203B41FA5}">
                      <a16:colId xmlns:a16="http://schemas.microsoft.com/office/drawing/2014/main" val="799748489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3364149574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2769151858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1578399091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4135491386"/>
                    </a:ext>
                  </a:extLst>
                </a:gridCol>
                <a:gridCol w="1532591">
                  <a:extLst>
                    <a:ext uri="{9D8B030D-6E8A-4147-A177-3AD203B41FA5}">
                      <a16:colId xmlns:a16="http://schemas.microsoft.com/office/drawing/2014/main" val="1035954344"/>
                    </a:ext>
                  </a:extLst>
                </a:gridCol>
              </a:tblGrid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#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Quanitity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CAD$ Subtotal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3722140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NFC/RFID controller breakout board - v1.6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kjdElectronics via Amazon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$57.73*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807400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 fees for PN532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5766109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refund: Export fee reduced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-$0.27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7781034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4x 10  Pin Stackable Header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Syal Missassauga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0618946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Assortment Stackable Headers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06590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 Free Solder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Syal Missassauga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569440"/>
                  </a:ext>
                </a:extLst>
              </a:tr>
              <a:tr h="31320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Nylon Screws/Nuts/Standoffs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SunFounder via Amaon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855686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Glue Gun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HomeDepot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472205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5351799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$101.58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8237059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NOT TAXED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TAX(13%)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$4.73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79785"/>
                  </a:ext>
                </a:extLst>
              </a:tr>
              <a:tr h="22922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$106.31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187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20DEB6F-A621-4A2F-83BF-85FFD7A18505}"/>
              </a:ext>
            </a:extLst>
          </p:cNvPr>
          <p:cNvSpPr txBox="1"/>
          <p:nvPr/>
        </p:nvSpPr>
        <p:spPr>
          <a:xfrm>
            <a:off x="1864718" y="1951672"/>
            <a:ext cx="9275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Everything was under budget due to owned parts, tools and provided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Owned:</a:t>
            </a:r>
            <a:r>
              <a:rPr lang="en-CA" dirty="0"/>
              <a:t> Raspberry Pi 2 B, Electronic Parts kit,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Provided: </a:t>
            </a:r>
            <a:r>
              <a:rPr lang="en-CA" dirty="0"/>
              <a:t>PCB (Prototype Lab), 3d Printed Case (Humber Library and Brampton Public Library)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413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CD1F-DA1C-468E-9695-37AB3526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F5E262-B788-4B21-815B-CF984DF28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765" y="2226365"/>
            <a:ext cx="9314138" cy="37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AADA-A542-4EC5-80FD-28C1EB7D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CA" dirty="0"/>
              <a:t>Images of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AC71D-7BFD-45F0-956E-7991C4F9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7" y="915949"/>
            <a:ext cx="3415334" cy="256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247E0-8013-46F6-8C8A-9BC6B797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9" y="3684280"/>
            <a:ext cx="3415332" cy="256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5BB9-B598-497E-AD16-7A4306CC3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33" y="3684280"/>
            <a:ext cx="3415334" cy="256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7EB2E-6696-454E-975E-E170FD51C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90" y="3684280"/>
            <a:ext cx="3415333" cy="256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25144-08A0-425F-B813-FD06E59EA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90" y="826777"/>
            <a:ext cx="3415334" cy="25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4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CEBE-B774-4256-B34E-F5DEDDEB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CA" dirty="0"/>
              <a:t>Images of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3CE35-314D-496A-877A-23AF49E1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30" y="2352675"/>
            <a:ext cx="5972175" cy="3438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452D0-64A5-4716-97E7-F0D0E8D3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1507" r="8319" b="1333"/>
          <a:stretch/>
        </p:blipFill>
        <p:spPr>
          <a:xfrm>
            <a:off x="1388792" y="2099809"/>
            <a:ext cx="3402427" cy="4079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54240B-F42C-427E-994D-993D056E29EF}"/>
              </a:ext>
            </a:extLst>
          </p:cNvPr>
          <p:cNvSpPr/>
          <p:nvPr/>
        </p:nvSpPr>
        <p:spPr>
          <a:xfrm>
            <a:off x="7180028" y="3164619"/>
            <a:ext cx="220755" cy="206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FD669-906E-4219-9016-4B1924E3CE0E}"/>
              </a:ext>
            </a:extLst>
          </p:cNvPr>
          <p:cNvSpPr/>
          <p:nvPr/>
        </p:nvSpPr>
        <p:spPr>
          <a:xfrm>
            <a:off x="6217920" y="4842344"/>
            <a:ext cx="2528515" cy="492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1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142D-44D7-4559-9FFE-E26D03FC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Knowledge From Other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3158-AD44-45EE-A419-4A91D604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Electric Circuits Tech 101 – Troubleshoot Breadboard\PCB</a:t>
            </a:r>
          </a:p>
          <a:p>
            <a:r>
              <a:rPr lang="en-CA" dirty="0"/>
              <a:t>Electronic Devices and Circuits TECH 150 – Trouble Breadboard\PCB</a:t>
            </a:r>
          </a:p>
          <a:p>
            <a:r>
              <a:rPr lang="en-CA" dirty="0"/>
              <a:t>Technical C Programming CENG153 – understanding C code, debugging and troubleshooting.</a:t>
            </a:r>
          </a:p>
          <a:p>
            <a:pPr lvl="0"/>
            <a:r>
              <a:rPr lang="en-CA" dirty="0"/>
              <a:t>UNIX Scripting CENG200 - navigating the terminal</a:t>
            </a:r>
          </a:p>
          <a:p>
            <a:pPr lvl="0"/>
            <a:r>
              <a:rPr lang="en-CA" dirty="0"/>
              <a:t>Embedded Systems CENG252 – Understanding C code, Understanding of I2C, troubleshoot hardware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35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478</TotalTime>
  <Words>349</Words>
  <Application>Microsoft Office PowerPoint</Application>
  <PresentationFormat>Widescreen</PresentationFormat>
  <Paragraphs>101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</vt:lpstr>
      <vt:lpstr>NFC/RFID Controller </vt:lpstr>
      <vt:lpstr>Introduction (Proposal)</vt:lpstr>
      <vt:lpstr>Budget</vt:lpstr>
      <vt:lpstr>Schedule</vt:lpstr>
      <vt:lpstr>Images of the Project</vt:lpstr>
      <vt:lpstr>Images of the Project</vt:lpstr>
      <vt:lpstr>Knowledge From Other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NFC/RFID Controller</dc:title>
  <dc:creator>Robert Dinh</dc:creator>
  <cp:lastModifiedBy>Robert Dinh</cp:lastModifiedBy>
  <cp:revision>24</cp:revision>
  <dcterms:created xsi:type="dcterms:W3CDTF">2019-11-28T02:49:22Z</dcterms:created>
  <dcterms:modified xsi:type="dcterms:W3CDTF">2019-11-28T19:10:25Z</dcterms:modified>
</cp:coreProperties>
</file>